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Default Extension="png" ContentType="image/png"/>
  <Override PartName="/ppt/slides/slide9.xml" ContentType="application/vnd.openxmlformats-officedocument.presentationml.slide+xml"/>
  <Override PartName="/docProps/core.xml" ContentType="application/vnd.openxmlformats-package.core-properties+xml"/>
  <Default Extension="rels" ContentType="application/vnd.openxmlformats-package.relationships+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69" d="100"/>
          <a:sy n="69" d="100"/>
        </p:scale>
        <p:origin x="-148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interSettings" Target="printerSettings/printerSettings1.bin"/><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viewProps" Target="view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ableStyles" Target="tableStyles.xml"/><Relationship Id="rId12" Type="http://schemas.openxmlformats.org/officeDocument/2006/relationships/presProps" Target="pres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704088"/>
          </a:xfrm>
        </p:spPr>
        <p:txBody>
          <a:bodyPr vert="horz" lIns="91440" tIns="0" rIns="45720" bIns="0" rtlCol="0">
            <a:normAutofit/>
          </a:bodyPr>
          <a:lstStyle>
            <a:lvl1pPr marL="0" indent="0" algn="l" defTabSz="914400" rtl="0" eaLnBrk="1" latinLnBrk="0" hangingPunct="1">
              <a:lnSpc>
                <a:spcPts val="2600"/>
              </a:lnSpc>
              <a:spcBef>
                <a:spcPts val="200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4F59604A-DDD4-4BE5-9F0F-C50D317D165F}"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2CD6982-C86C-484A-82BF-71012AF06514}" type="datetimeFigureOut">
              <a:rPr lang="en-US" smtClean="0"/>
              <a:t>1/18/11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CD6982-C86C-484A-82BF-71012AF06514}" type="datetimeFigureOut">
              <a:rPr lang="en-US" smtClean="0"/>
              <a:t>1/18/11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23C66908-3594-2D49-AD82-CD1D7695F73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66908-3594-2D49-AD82-CD1D7695F73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CD6982-C86C-484A-82BF-71012AF06514}" type="datetimeFigureOut">
              <a:rPr lang="en-US" smtClean="0"/>
              <a:t>1/18/11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C66908-3594-2D49-AD82-CD1D7695F73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D2CD6982-C86C-484A-82BF-71012AF06514}" type="datetimeFigureOut">
              <a:rPr lang="en-US" smtClean="0"/>
              <a:t>1/18/11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C66908-3594-2D49-AD82-CD1D7695F73D}" type="slidenum">
              <a:rPr lang="en-US" smtClean="0"/>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D2CD6982-C86C-484A-82BF-71012AF06514}" type="datetimeFigureOut">
              <a:rPr lang="en-US" smtClean="0"/>
              <a:t>1/18/11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C66908-3594-2D49-AD82-CD1D7695F73D}" type="slidenum">
              <a:rPr lang="en-US" smtClean="0"/>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D2CD6982-C86C-484A-82BF-71012AF06514}" type="datetimeFigureOut">
              <a:rPr lang="en-US" smtClean="0"/>
              <a:t>1/18/11</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23C66908-3594-2D49-AD82-CD1D7695F73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 r:id="rId15"/>
    <p:sldLayoutId r:id="rId16"/>
    <p:sldLayoutId r:id="rId17"/>
    <p:sldLayoutId r:id="rId18"/>
    <p:sldLayoutId r:id="rId19"/>
    <p:sldLayoutId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4.jpeg"/><Relationship Id="rId3" Type="http://schemas.openxmlformats.org/officeDocument/2006/relationships/image" Target="../media/image15.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3" Type="http://schemas.openxmlformats.org/officeDocument/2006/relationships/image" Target="../media/image20.jpe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3" Type="http://schemas.openxmlformats.org/officeDocument/2006/relationships/image" Target="../media/image22.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World of Fashion</a:t>
            </a:r>
            <a:endParaRPr lang="en-US" dirty="0"/>
          </a:p>
        </p:txBody>
      </p:sp>
      <p:sp>
        <p:nvSpPr>
          <p:cNvPr id="3" name="Subtitle 2"/>
          <p:cNvSpPr>
            <a:spLocks noGrp="1"/>
          </p:cNvSpPr>
          <p:nvPr>
            <p:ph type="subTitle" idx="1"/>
          </p:nvPr>
        </p:nvSpPr>
        <p:spPr/>
        <p:txBody>
          <a:bodyPr/>
          <a:lstStyle/>
          <a:p>
            <a:r>
              <a:rPr lang="en-US" dirty="0" smtClean="0"/>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17544" y="581062"/>
            <a:ext cx="3566160" cy="1162050"/>
          </a:xfrm>
        </p:spPr>
        <p:txBody>
          <a:bodyPr/>
          <a:lstStyle/>
          <a:p>
            <a:r>
              <a:rPr lang="en-US" dirty="0" smtClean="0"/>
              <a:t>South Asia</a:t>
            </a:r>
            <a:endParaRPr lang="en-US" dirty="0"/>
          </a:p>
        </p:txBody>
      </p:sp>
      <p:sp>
        <p:nvSpPr>
          <p:cNvPr id="20" name="Text Placeholder 19"/>
          <p:cNvSpPr>
            <a:spLocks noGrp="1"/>
          </p:cNvSpPr>
          <p:nvPr>
            <p:ph type="body" sz="half" idx="2"/>
          </p:nvPr>
        </p:nvSpPr>
        <p:spPr>
          <a:xfrm>
            <a:off x="5017544" y="1743112"/>
            <a:ext cx="3566162" cy="4135669"/>
          </a:xfrm>
        </p:spPr>
        <p:txBody>
          <a:bodyPr>
            <a:normAutofit fontScale="92500" lnSpcReduction="20000"/>
          </a:bodyPr>
          <a:lstStyle/>
          <a:p>
            <a:r>
              <a:rPr lang="en-US" dirty="0" smtClean="0"/>
              <a:t/>
            </a:r>
            <a:r>
              <a:rPr lang="en-US" dirty="0" smtClean="0"/>
              <a:t>Fashion is a huge part of South Asian culture with many different styles to choose from. The most popular outfit is the </a:t>
            </a:r>
            <a:r>
              <a:rPr lang="en-US" dirty="0" err="1" smtClean="0"/>
              <a:t>Salwar</a:t>
            </a:r>
            <a:r>
              <a:rPr lang="en-US" dirty="0" smtClean="0"/>
              <a:t> </a:t>
            </a:r>
            <a:r>
              <a:rPr lang="en-US" dirty="0" err="1" smtClean="0"/>
              <a:t>Kameez</a:t>
            </a:r>
            <a:r>
              <a:rPr lang="en-US" dirty="0" smtClean="0"/>
              <a:t>. The </a:t>
            </a:r>
            <a:r>
              <a:rPr lang="en-US" dirty="0" err="1" smtClean="0"/>
              <a:t>Salwar</a:t>
            </a:r>
            <a:r>
              <a:rPr lang="en-US" dirty="0" smtClean="0"/>
              <a:t> is a </a:t>
            </a:r>
            <a:r>
              <a:rPr lang="en-US" dirty="0" err="1" smtClean="0"/>
              <a:t>pyjama</a:t>
            </a:r>
            <a:r>
              <a:rPr lang="en-US" dirty="0" smtClean="0"/>
              <a:t> like trousers, which is drawn tightly at the waist and the ankles. It's a personal choice to decide how tight or loose the </a:t>
            </a:r>
            <a:r>
              <a:rPr lang="en-US" dirty="0" err="1" smtClean="0"/>
              <a:t>Salwar</a:t>
            </a:r>
            <a:r>
              <a:rPr lang="en-US" dirty="0" smtClean="0"/>
              <a:t> fits. The </a:t>
            </a:r>
            <a:r>
              <a:rPr lang="en-US" dirty="0" err="1" smtClean="0"/>
              <a:t>Kameez</a:t>
            </a:r>
            <a:r>
              <a:rPr lang="en-US" dirty="0" smtClean="0"/>
              <a:t> is a long, comfortable tunic. Some people even wear a </a:t>
            </a:r>
            <a:r>
              <a:rPr lang="en-US" dirty="0" err="1" smtClean="0"/>
              <a:t>Dupatta</a:t>
            </a:r>
            <a:r>
              <a:rPr lang="en-US" dirty="0" smtClean="0"/>
              <a:t> with this outfit which is a long scarf either worn around the neck or wrapped around the head. The </a:t>
            </a:r>
            <a:r>
              <a:rPr lang="en-US" dirty="0" err="1" smtClean="0"/>
              <a:t>Salwar</a:t>
            </a:r>
            <a:r>
              <a:rPr lang="en-US" dirty="0" smtClean="0"/>
              <a:t> </a:t>
            </a:r>
            <a:r>
              <a:rPr lang="en-US" dirty="0" err="1" smtClean="0"/>
              <a:t>Kameez</a:t>
            </a:r>
            <a:r>
              <a:rPr lang="en-US" dirty="0" smtClean="0"/>
              <a:t> is a perfect everyday outfit for people in South Asia.</a:t>
            </a:r>
            <a:endParaRPr lang="en-US" dirty="0"/>
          </a:p>
        </p:txBody>
      </p:sp>
      <p:pic>
        <p:nvPicPr>
          <p:cNvPr id="8" name="Content Placeholder 7" descr="Bollywood-Acters-Salwar-Kameez-3.jpg"/>
          <p:cNvPicPr>
            <a:picLocks noGrp="1" noChangeAspect="1"/>
          </p:cNvPicPr>
          <p:nvPr>
            <p:ph type="pic" sz="quarter" idx="14"/>
          </p:nvPr>
        </p:nvPicPr>
        <p:blipFill>
          <a:blip r:embed="rId2"/>
          <a:srcRect t="755" b="755"/>
          <a:stretch>
            <a:fillRect/>
          </a:stretch>
        </p:blipFill>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017544" y="942975"/>
            <a:ext cx="3566160" cy="1162050"/>
          </a:xfrm>
        </p:spPr>
        <p:txBody>
          <a:bodyPr/>
          <a:lstStyle/>
          <a:p>
            <a:r>
              <a:rPr lang="en-US" dirty="0" smtClean="0"/>
              <a:t>Eastern Asia</a:t>
            </a:r>
            <a:endParaRPr lang="en-US" dirty="0"/>
          </a:p>
        </p:txBody>
      </p:sp>
      <p:sp>
        <p:nvSpPr>
          <p:cNvPr id="17" name="Text Placeholder 16"/>
          <p:cNvSpPr>
            <a:spLocks noGrp="1"/>
          </p:cNvSpPr>
          <p:nvPr>
            <p:ph type="body" sz="half" idx="2"/>
          </p:nvPr>
        </p:nvSpPr>
        <p:spPr>
          <a:xfrm>
            <a:off x="5017544" y="2105025"/>
            <a:ext cx="3566160" cy="3773756"/>
          </a:xfrm>
        </p:spPr>
        <p:txBody>
          <a:bodyPr>
            <a:normAutofit/>
          </a:bodyPr>
          <a:lstStyle/>
          <a:p>
            <a:r>
              <a:rPr lang="en-US" dirty="0" smtClean="0"/>
              <a:t>In Eastern Asia, there are many cases where American styles are copied. The average person likes to wear such brands as Ralph Lauren. However, there are some designs which are originated from here. One example is called </a:t>
            </a:r>
            <a:r>
              <a:rPr lang="en-US" dirty="0" err="1" smtClean="0"/>
              <a:t>Sretsis</a:t>
            </a:r>
            <a:r>
              <a:rPr lang="en-US" dirty="0" smtClean="0"/>
              <a:t>. It is a </a:t>
            </a:r>
            <a:r>
              <a:rPr lang="en-US" dirty="0" err="1" smtClean="0"/>
              <a:t>lucury</a:t>
            </a:r>
            <a:r>
              <a:rPr lang="en-US" dirty="0" smtClean="0"/>
              <a:t> Thai brand which is the epitome of cool. They use high-quality fabric, silk and jersey, expressing their Thai culture.</a:t>
            </a:r>
            <a:endParaRPr lang="en-US" dirty="0"/>
          </a:p>
        </p:txBody>
      </p:sp>
      <p:pic>
        <p:nvPicPr>
          <p:cNvPr id="14" name="Picture Placeholder 13" descr="sretsis.jpg"/>
          <p:cNvPicPr>
            <a:picLocks noGrp="1" noChangeAspect="1"/>
          </p:cNvPicPr>
          <p:nvPr>
            <p:ph type="pic" sz="quarter" idx="14"/>
          </p:nvPr>
        </p:nvPicPr>
        <p:blipFill>
          <a:blip r:embed="rId2"/>
          <a:srcRect l="4874" r="4874"/>
          <a:stretch>
            <a:fillRect/>
          </a:stretch>
        </p:blipFill>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 name="Title 23"/>
          <p:cNvSpPr>
            <a:spLocks noGrp="1"/>
          </p:cNvSpPr>
          <p:nvPr>
            <p:ph type="title"/>
          </p:nvPr>
        </p:nvSpPr>
        <p:spPr>
          <a:xfrm>
            <a:off x="914400" y="3222292"/>
            <a:ext cx="7315200" cy="1162050"/>
          </a:xfrm>
        </p:spPr>
        <p:txBody>
          <a:bodyPr/>
          <a:lstStyle/>
          <a:p>
            <a:r>
              <a:rPr lang="en-US" dirty="0" smtClean="0"/>
              <a:t>Middle East</a:t>
            </a:r>
            <a:endParaRPr lang="en-US" dirty="0"/>
          </a:p>
        </p:txBody>
      </p:sp>
      <p:pic>
        <p:nvPicPr>
          <p:cNvPr id="33" name="Picture Placeholder 32" descr="images.jpg"/>
          <p:cNvPicPr>
            <a:picLocks noGrp="1" noChangeAspect="1"/>
          </p:cNvPicPr>
          <p:nvPr>
            <p:ph type="pic" sz="quarter" idx="17"/>
          </p:nvPr>
        </p:nvPicPr>
        <p:blipFill>
          <a:blip r:embed="rId2"/>
          <a:srcRect t="11056" b="11056"/>
          <a:stretch>
            <a:fillRect/>
          </a:stretch>
        </p:blipFill>
        <p:spPr/>
      </p:pic>
      <p:sp>
        <p:nvSpPr>
          <p:cNvPr id="25" name="Text Placeholder 24"/>
          <p:cNvSpPr>
            <a:spLocks noGrp="1"/>
          </p:cNvSpPr>
          <p:nvPr>
            <p:ph type="body" sz="half" idx="2"/>
          </p:nvPr>
        </p:nvSpPr>
        <p:spPr>
          <a:xfrm>
            <a:off x="457200" y="4384342"/>
            <a:ext cx="8229600" cy="2016458"/>
          </a:xfrm>
        </p:spPr>
        <p:txBody>
          <a:bodyPr>
            <a:normAutofit fontScale="70000" lnSpcReduction="20000"/>
          </a:bodyPr>
          <a:lstStyle/>
          <a:p>
            <a:r>
              <a:rPr lang="en-US" dirty="0" smtClean="0"/>
              <a:t>Middle Eastern clothing is covered from all over to protect from extreme heat conditions. The material and the color used to make them too depend to large extent on the climatic conditions. The elegant women and men’s clothing are extremely sought after even beyond Middle East. </a:t>
            </a:r>
            <a:r>
              <a:rPr lang="en-US" dirty="0" err="1" smtClean="0"/>
              <a:t>Abbaya</a:t>
            </a:r>
            <a:r>
              <a:rPr lang="en-US" dirty="0" smtClean="0"/>
              <a:t> is popular ethnic Middle Eastern clothing, which women much beyond the borders love to wear. They are available in beautiful colors with some great embroidery on it. The clothes are comfortable and ideal for every day wear and to carry out the daily chores. The clothing made for daily wear is usually of cotton and similar fabric while lots of silk and satin are used for special occasions. The accessories for Middle Eastern clothes are huge and the right one only enhances the look and gives a complete feeling. Middle Eastern clothes for adults and children are similar. The </a:t>
            </a:r>
            <a:r>
              <a:rPr lang="en-US" dirty="0" err="1" smtClean="0"/>
              <a:t>hizab</a:t>
            </a:r>
            <a:r>
              <a:rPr lang="en-US" dirty="0" smtClean="0"/>
              <a:t>, and the cap are an integral part of clothing for women and men respectively. </a:t>
            </a:r>
            <a:r>
              <a:rPr lang="en-US" dirty="0" err="1" smtClean="0"/>
              <a:t>Shalwar</a:t>
            </a:r>
            <a:r>
              <a:rPr lang="en-US" dirty="0" smtClean="0"/>
              <a:t> </a:t>
            </a:r>
            <a:r>
              <a:rPr lang="en-US" dirty="0" err="1" smtClean="0"/>
              <a:t>Kameez</a:t>
            </a:r>
            <a:r>
              <a:rPr lang="en-US" dirty="0" smtClean="0"/>
              <a:t> for men, women and child are made in different specific styles.</a:t>
            </a:r>
            <a:endParaRPr lang="en-US" dirty="0"/>
          </a:p>
        </p:txBody>
      </p:sp>
      <p:pic>
        <p:nvPicPr>
          <p:cNvPr id="32" name="Picture Placeholder 31" descr="abayas.jpg"/>
          <p:cNvPicPr>
            <a:picLocks noGrp="1" noChangeAspect="1"/>
          </p:cNvPicPr>
          <p:nvPr>
            <p:ph type="pic" sz="quarter" idx="16"/>
          </p:nvPr>
        </p:nvPicPr>
        <p:blipFill>
          <a:blip r:embed="rId3"/>
          <a:srcRect t="4739" b="4739"/>
          <a:stretch>
            <a:fillRect/>
          </a:stretch>
        </p:blipFill>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2"/>
          <p:cNvSpPr>
            <a:spLocks noGrp="1"/>
          </p:cNvSpPr>
          <p:nvPr>
            <p:ph type="title"/>
          </p:nvPr>
        </p:nvSpPr>
        <p:spPr>
          <a:xfrm>
            <a:off x="914400" y="3209833"/>
            <a:ext cx="7315200" cy="1162050"/>
          </a:xfrm>
        </p:spPr>
        <p:txBody>
          <a:bodyPr/>
          <a:lstStyle/>
          <a:p>
            <a:r>
              <a:rPr lang="en-US" dirty="0" smtClean="0"/>
              <a:t>Africa</a:t>
            </a:r>
            <a:endParaRPr lang="en-US" dirty="0"/>
          </a:p>
        </p:txBody>
      </p:sp>
      <p:sp>
        <p:nvSpPr>
          <p:cNvPr id="14" name="Text Placeholder 13"/>
          <p:cNvSpPr>
            <a:spLocks noGrp="1"/>
          </p:cNvSpPr>
          <p:nvPr>
            <p:ph type="body" sz="half" idx="2"/>
          </p:nvPr>
        </p:nvSpPr>
        <p:spPr>
          <a:xfrm>
            <a:off x="304800" y="4371883"/>
            <a:ext cx="8610600" cy="2181317"/>
          </a:xfrm>
        </p:spPr>
        <p:txBody>
          <a:bodyPr>
            <a:normAutofit fontScale="85000" lnSpcReduction="20000"/>
          </a:bodyPr>
          <a:lstStyle/>
          <a:p>
            <a:r>
              <a:rPr lang="en-US" dirty="0" smtClean="0"/>
              <a:t>Traditional South African clothing varies between different tribes. However the common garb would be a 2 piece animal hide skirt usually made from buck hide. Some women wear long beaded necklaces which extend over there breasts. In addition, ankle and wrist bead wear is also common. Men in power would pride themselves with extra covering from cheetah skin. That type of dressing would apply to Zulu related tribes including Xhosa. The South Sotho tribe wear a blanket called a </a:t>
            </a:r>
            <a:r>
              <a:rPr lang="en-US" dirty="0" err="1" smtClean="0"/>
              <a:t>seanamarena</a:t>
            </a:r>
            <a:r>
              <a:rPr lang="en-US" dirty="0" smtClean="0"/>
              <a:t> and a cone shaped hat. Some tribes had major differences in dressing like the </a:t>
            </a:r>
            <a:r>
              <a:rPr lang="en-US" dirty="0" err="1" smtClean="0"/>
              <a:t>Ndebeles</a:t>
            </a:r>
            <a:r>
              <a:rPr lang="en-US" dirty="0" smtClean="0"/>
              <a:t> whose ladies wind copper around their entire bodies. Venda men wear Scottish skirts. Today South Africa is a multi-cultural country populated by both native Africans and many long standing immigrant cultures. In general nearly the entire population wears western clothing.</a:t>
            </a:r>
            <a:endParaRPr lang="en-US" dirty="0"/>
          </a:p>
        </p:txBody>
      </p:sp>
      <p:pic>
        <p:nvPicPr>
          <p:cNvPr id="9" name="Picture Placeholder 8" descr="african-loks-on-the-runway31.jpg"/>
          <p:cNvPicPr>
            <a:picLocks noGrp="1" noChangeAspect="1"/>
          </p:cNvPicPr>
          <p:nvPr>
            <p:ph type="pic" sz="quarter" idx="15"/>
          </p:nvPr>
        </p:nvPicPr>
        <p:blipFill>
          <a:blip r:embed="rId2"/>
          <a:srcRect t="32029" b="32029"/>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South America</a:t>
            </a:r>
            <a:endParaRPr lang="en-US" dirty="0"/>
          </a:p>
        </p:txBody>
      </p:sp>
      <p:sp>
        <p:nvSpPr>
          <p:cNvPr id="3" name="Text Placeholder 2"/>
          <p:cNvSpPr>
            <a:spLocks noGrp="1"/>
          </p:cNvSpPr>
          <p:nvPr>
            <p:ph type="body" sz="half" idx="2"/>
          </p:nvPr>
        </p:nvSpPr>
        <p:spPr/>
        <p:txBody>
          <a:bodyPr>
            <a:normAutofit fontScale="85000" lnSpcReduction="20000"/>
          </a:bodyPr>
          <a:lstStyle/>
          <a:p>
            <a:r>
              <a:rPr lang="en-US" dirty="0" smtClean="0"/>
              <a:t>The South American style is very eclectic with elements of African, Indian, and native Brazilian mixed together. Designers make the most of the nation's long traditions of artisanship particularly in the fields of crocheting, patchwork and intricate leatherworking.</a:t>
            </a:r>
            <a:endParaRPr lang="en-US" dirty="0"/>
          </a:p>
        </p:txBody>
      </p:sp>
      <p:pic>
        <p:nvPicPr>
          <p:cNvPr id="5" name="Picture Placeholder 4" descr="gaucho-gorgeous-0510-6-de.jpg"/>
          <p:cNvPicPr>
            <a:picLocks noGrp="1" noChangeAspect="1"/>
          </p:cNvPicPr>
          <p:nvPr>
            <p:ph type="pic" sz="quarter" idx="15"/>
          </p:nvPr>
        </p:nvPicPr>
        <p:blipFill>
          <a:blip r:embed="rId2"/>
          <a:srcRect t="6003" b="6003"/>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5017544" y="361950"/>
            <a:ext cx="3566160" cy="1162050"/>
          </a:xfrm>
        </p:spPr>
        <p:txBody>
          <a:bodyPr/>
          <a:lstStyle/>
          <a:p>
            <a:r>
              <a:rPr lang="en-US" dirty="0" smtClean="0"/>
              <a:t>Australia </a:t>
            </a:r>
            <a:endParaRPr lang="en-US" dirty="0"/>
          </a:p>
        </p:txBody>
      </p:sp>
      <p:sp>
        <p:nvSpPr>
          <p:cNvPr id="7" name="Text Placeholder 6"/>
          <p:cNvSpPr>
            <a:spLocks noGrp="1"/>
          </p:cNvSpPr>
          <p:nvPr>
            <p:ph type="body" sz="half" idx="2"/>
          </p:nvPr>
        </p:nvSpPr>
        <p:spPr>
          <a:xfrm>
            <a:off x="5017544" y="1524000"/>
            <a:ext cx="3566160" cy="4354781"/>
          </a:xfrm>
        </p:spPr>
        <p:txBody>
          <a:bodyPr>
            <a:normAutofit fontScale="92500" lnSpcReduction="10000"/>
          </a:bodyPr>
          <a:lstStyle/>
          <a:p>
            <a:r>
              <a:rPr lang="en-US" dirty="0" err="1" smtClean="0"/>
              <a:t>Australias</a:t>
            </a:r>
            <a:r>
              <a:rPr lang="en-US" dirty="0" smtClean="0"/>
              <a:t> hot and dry climate has influence who they are and therefore what they wear. Their fashion industry is designed for the people's relaxed and casual </a:t>
            </a:r>
            <a:r>
              <a:rPr lang="en-US" dirty="0" err="1" smtClean="0"/>
              <a:t>demeanour</a:t>
            </a:r>
            <a:r>
              <a:rPr lang="en-US" dirty="0" smtClean="0"/>
              <a:t>. Australian's are known for their love of outdoors living. There are three main settings of Australian life; the bush, the cities, and the beaches. It is common for an Australian to be comfortable wearing a T-shirt and foot thongs aka flip flops one minute and yet appreciative of innovative high fashion the next.</a:t>
            </a:r>
            <a:endParaRPr lang="en-US" dirty="0"/>
          </a:p>
        </p:txBody>
      </p:sp>
      <p:pic>
        <p:nvPicPr>
          <p:cNvPr id="5" name="Picture Placeholder 4" descr="drizabone_hate_and_coat.jpg"/>
          <p:cNvPicPr>
            <a:picLocks noGrp="1" noChangeAspect="1"/>
          </p:cNvPicPr>
          <p:nvPr>
            <p:ph type="pic" sz="quarter" idx="14"/>
          </p:nvPr>
        </p:nvPicPr>
        <p:blipFill>
          <a:blip r:embed="rId2"/>
          <a:srcRect l="7223" r="7223"/>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4" name="Picture Placeholder 13" descr="huipil1246.jpg"/>
          <p:cNvPicPr>
            <a:picLocks noGrp="1" noChangeAspect="1"/>
          </p:cNvPicPr>
          <p:nvPr>
            <p:ph type="pic" sz="quarter" idx="16"/>
          </p:nvPr>
        </p:nvPicPr>
        <p:blipFill>
          <a:blip r:embed="rId2"/>
          <a:srcRect t="1543" b="1543"/>
          <a:stretch>
            <a:fillRect/>
          </a:stretch>
        </p:blipFill>
        <p:spPr/>
      </p:pic>
      <p:pic>
        <p:nvPicPr>
          <p:cNvPr id="5" name="Picture Placeholder 4" descr="mariachi.jpg"/>
          <p:cNvPicPr>
            <a:picLocks noGrp="1" noChangeAspect="1"/>
          </p:cNvPicPr>
          <p:nvPr>
            <p:ph type="pic" sz="quarter" idx="15"/>
          </p:nvPr>
        </p:nvPicPr>
        <p:blipFill>
          <a:blip r:embed="rId3"/>
          <a:srcRect t="1450" b="1450"/>
          <a:stretch>
            <a:fillRect/>
          </a:stretch>
        </p:blipFill>
        <p:spPr/>
      </p:pic>
      <p:sp>
        <p:nvSpPr>
          <p:cNvPr id="11" name="Title 10"/>
          <p:cNvSpPr>
            <a:spLocks noGrp="1"/>
          </p:cNvSpPr>
          <p:nvPr>
            <p:ph type="title"/>
          </p:nvPr>
        </p:nvSpPr>
        <p:spPr>
          <a:xfrm>
            <a:off x="5013432" y="609600"/>
            <a:ext cx="3566160" cy="1162050"/>
          </a:xfrm>
        </p:spPr>
        <p:txBody>
          <a:bodyPr/>
          <a:lstStyle/>
          <a:p>
            <a:r>
              <a:rPr lang="en-US" dirty="0" smtClean="0"/>
              <a:t>Mexico </a:t>
            </a:r>
            <a:endParaRPr lang="en-US" dirty="0"/>
          </a:p>
        </p:txBody>
      </p:sp>
      <p:sp>
        <p:nvSpPr>
          <p:cNvPr id="12" name="Text Placeholder 11"/>
          <p:cNvSpPr>
            <a:spLocks noGrp="1"/>
          </p:cNvSpPr>
          <p:nvPr>
            <p:ph type="body" sz="half" idx="2"/>
          </p:nvPr>
        </p:nvSpPr>
        <p:spPr>
          <a:xfrm>
            <a:off x="5013432" y="1771650"/>
            <a:ext cx="3566160" cy="4552950"/>
          </a:xfrm>
        </p:spPr>
        <p:txBody>
          <a:bodyPr>
            <a:normAutofit/>
          </a:bodyPr>
          <a:lstStyle/>
          <a:p>
            <a:r>
              <a:rPr lang="en-US" dirty="0" smtClean="0"/>
              <a:t>In the cities of Mexico you will see clothing very similar to our own. Common clothes you would see are: loud colored cotton t-shirts, sneakers and jeans. However, this changes </a:t>
            </a:r>
            <a:r>
              <a:rPr lang="en-US" dirty="0" err="1" smtClean="0"/>
              <a:t>alot</a:t>
            </a:r>
            <a:r>
              <a:rPr lang="en-US" dirty="0" smtClean="0"/>
              <a:t> as you make your way into the small towns where you will see modern clothes with a native twist. People in smaller towns tend to wear earth tones like brown and dark red with hints of vivid greens and strong yellows.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Native </a:t>
            </a:r>
            <a:r>
              <a:rPr lang="en-US" dirty="0" smtClean="0"/>
              <a:t>A</a:t>
            </a:r>
            <a:r>
              <a:rPr lang="en-US" dirty="0" smtClean="0"/>
              <a:t>merican </a:t>
            </a:r>
            <a:endParaRPr lang="en-US" dirty="0"/>
          </a:p>
        </p:txBody>
      </p:sp>
      <p:pic>
        <p:nvPicPr>
          <p:cNvPr id="15" name="Picture Placeholder 14" descr="Moccasins_Child.jpg"/>
          <p:cNvPicPr>
            <a:picLocks noGrp="1" noChangeAspect="1"/>
          </p:cNvPicPr>
          <p:nvPr>
            <p:ph type="pic" sz="quarter" idx="17"/>
          </p:nvPr>
        </p:nvPicPr>
        <p:blipFill>
          <a:blip r:embed="rId2"/>
          <a:srcRect t="3683" b="3683"/>
          <a:stretch>
            <a:fillRect/>
          </a:stretch>
        </p:blipFill>
        <p:spPr/>
      </p:pic>
      <p:pic>
        <p:nvPicPr>
          <p:cNvPr id="9" name="Picture Placeholder 8" descr="festivals-pow-wow-2_17022_600x450.jpg"/>
          <p:cNvPicPr>
            <a:picLocks noGrp="1" noChangeAspect="1"/>
          </p:cNvPicPr>
          <p:nvPr>
            <p:ph type="pic" sz="quarter" idx="16"/>
          </p:nvPr>
        </p:nvPicPr>
        <p:blipFill>
          <a:blip r:embed="rId3"/>
          <a:srcRect t="3066" b="3066"/>
          <a:stretch>
            <a:fillRect/>
          </a:stretch>
        </p:blipFill>
        <p:spPr/>
      </p:pic>
      <p:sp>
        <p:nvSpPr>
          <p:cNvPr id="13" name="Text Placeholder 12"/>
          <p:cNvSpPr>
            <a:spLocks noGrp="1"/>
          </p:cNvSpPr>
          <p:nvPr>
            <p:ph type="body" sz="half" idx="2"/>
          </p:nvPr>
        </p:nvSpPr>
        <p:spPr/>
        <p:txBody>
          <a:bodyPr>
            <a:normAutofit fontScale="92500"/>
          </a:bodyPr>
          <a:lstStyle/>
          <a:p>
            <a:r>
              <a:rPr lang="en-US" dirty="0" smtClean="0"/>
              <a:t>Native American attire typically includes hand made dress, with touches of color and designs. Tribes used animal skin and natural dyes in their clothing. Just like other cultures there is proper attire for certain occasions.</a:t>
            </a:r>
            <a:endParaRPr lang="en-US" dirty="0"/>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96</TotalTime>
  <Words>790</Words>
  <Application>Microsoft Macintosh PowerPoint</Application>
  <PresentationFormat>On-screen Show (4:3)</PresentationFormat>
  <Paragraphs>18</Paragraphs>
  <Slides>9</Slides>
  <Notes>0</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Inkwell</vt:lpstr>
      <vt:lpstr>The World of Fashion</vt:lpstr>
      <vt:lpstr>South Asia</vt:lpstr>
      <vt:lpstr>Eastern Asia</vt:lpstr>
      <vt:lpstr>Middle East</vt:lpstr>
      <vt:lpstr>Africa</vt:lpstr>
      <vt:lpstr>South America</vt:lpstr>
      <vt:lpstr>Australia </vt:lpstr>
      <vt:lpstr>Mexico </vt:lpstr>
      <vt:lpstr>Native American </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of Fashion</dc:title>
  <dc:creator>bob nigga</dc:creator>
  <cp:lastModifiedBy>bob nigga</cp:lastModifiedBy>
  <cp:revision>5</cp:revision>
  <dcterms:created xsi:type="dcterms:W3CDTF">2011-01-19T02:39:06Z</dcterms:created>
  <dcterms:modified xsi:type="dcterms:W3CDTF">2011-01-19T04:15:23Z</dcterms:modified>
</cp:coreProperties>
</file>